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7" r:id="rId3"/>
    <p:sldId id="268" r:id="rId4"/>
    <p:sldId id="262" r:id="rId5"/>
    <p:sldId id="265" r:id="rId6"/>
    <p:sldId id="266" r:id="rId7"/>
    <p:sldId id="263" r:id="rId8"/>
    <p:sldId id="264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66CCFF"/>
    <a:srgbClr val="FFFF99"/>
    <a:srgbClr val="9900CC"/>
    <a:srgbClr val="99FF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64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6/6/2011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6/6/2011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6/6/2011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6/6/2011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6/6/2011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6/6/2011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6/6/2011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6/6/2011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6/6/2011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6/6/2011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6/6/2011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58D840-DEA9-483D-BC64-96A367119B27}" type="datetimeFigureOut">
              <a:rPr lang="en-US" smtClean="0"/>
              <a:pPr/>
              <a:t>6/6/2011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http://www.education.vic.gov.au/languagesonline/games/cartoon/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800" y="304800"/>
            <a:ext cx="8534400" cy="64633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3600" dirty="0" smtClean="0">
                <a:latin typeface="Kristen ITC" pitchFamily="66" charset="0"/>
              </a:rPr>
              <a:t>L’examen final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6200" y="1219200"/>
            <a:ext cx="8839200" cy="83099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800" b="1" u="sng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Speaking – 50% of your grade</a:t>
            </a:r>
            <a:endParaRPr lang="en-US" sz="4800" b="1" u="sng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52400" y="2286000"/>
            <a:ext cx="8763000" cy="769441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152400" cap="rnd">
            <a:solidFill>
              <a:srgbClr val="9900CC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>
                <a:solidFill>
                  <a:srgbClr val="002060"/>
                </a:solidFill>
                <a:latin typeface="Kristen ITC" pitchFamily="66" charset="0"/>
                <a:hlinkClick r:id="rId2"/>
              </a:rPr>
              <a:t>Cartoon story maker project</a:t>
            </a:r>
            <a:endParaRPr lang="en-US" sz="4400" dirty="0" smtClean="0">
              <a:solidFill>
                <a:srgbClr val="002060"/>
              </a:solidFill>
              <a:latin typeface="Kristen ITC" pitchFamily="66" charset="0"/>
            </a:endParaRPr>
          </a:p>
        </p:txBody>
      </p:sp>
      <p:pic>
        <p:nvPicPr>
          <p:cNvPr id="14338" name="Picture 2" descr="http://www.joliecarte.com/images/carte/ete/jadore-et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24600" y="4644524"/>
            <a:ext cx="2819399" cy="2213476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152400" y="3352800"/>
            <a:ext cx="8763000" cy="1200329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152400" cap="rnd">
            <a:solidFill>
              <a:srgbClr val="9900CC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solidFill>
                  <a:srgbClr val="002060"/>
                </a:solidFill>
                <a:latin typeface="Kristen ITC" pitchFamily="66" charset="0"/>
              </a:rPr>
              <a:t>Due at the end of class on Wed (</a:t>
            </a:r>
            <a:r>
              <a:rPr lang="en-US" sz="3600" dirty="0" err="1" smtClean="0">
                <a:solidFill>
                  <a:srgbClr val="002060"/>
                </a:solidFill>
                <a:latin typeface="Kristen ITC" pitchFamily="66" charset="0"/>
              </a:rPr>
              <a:t>mods</a:t>
            </a:r>
            <a:r>
              <a:rPr lang="en-US" sz="3600" dirty="0" smtClean="0">
                <a:solidFill>
                  <a:srgbClr val="002060"/>
                </a:solidFill>
                <a:latin typeface="Kristen ITC" pitchFamily="66" charset="0"/>
              </a:rPr>
              <a:t> 1 and 6)  or Thursday (</a:t>
            </a:r>
            <a:r>
              <a:rPr lang="en-US" sz="3600" dirty="0" err="1" smtClean="0">
                <a:solidFill>
                  <a:srgbClr val="002060"/>
                </a:solidFill>
                <a:latin typeface="Kristen ITC" pitchFamily="66" charset="0"/>
              </a:rPr>
              <a:t>mods</a:t>
            </a:r>
            <a:r>
              <a:rPr lang="en-US" sz="3600" dirty="0" smtClean="0">
                <a:solidFill>
                  <a:srgbClr val="002060"/>
                </a:solidFill>
                <a:latin typeface="Kristen ITC" pitchFamily="66" charset="0"/>
              </a:rPr>
              <a:t> </a:t>
            </a:r>
            <a:r>
              <a:rPr lang="en-US" sz="3600" dirty="0" smtClean="0">
                <a:solidFill>
                  <a:srgbClr val="002060"/>
                </a:solidFill>
                <a:latin typeface="Kristen ITC" pitchFamily="66" charset="0"/>
              </a:rPr>
              <a:t>2, 4, and 8)</a:t>
            </a:r>
            <a:endParaRPr lang="en-US" sz="3600" dirty="0" smtClean="0">
              <a:solidFill>
                <a:srgbClr val="002060"/>
              </a:solidFill>
              <a:latin typeface="Kristen ITC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800" y="304800"/>
            <a:ext cx="8534400" cy="64633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600" dirty="0" err="1" smtClean="0">
                <a:latin typeface="Kristen ITC" pitchFamily="66" charset="0"/>
              </a:rPr>
              <a:t>L’examen</a:t>
            </a:r>
            <a:r>
              <a:rPr lang="en-US" sz="3600" dirty="0" smtClean="0">
                <a:latin typeface="Kristen ITC" pitchFamily="66" charset="0"/>
              </a:rPr>
              <a:t> finale</a:t>
            </a:r>
            <a:endParaRPr lang="en-US" sz="3600" dirty="0">
              <a:latin typeface="Kristen ITC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6200" y="1219200"/>
            <a:ext cx="8839200" cy="83099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800" b="1" u="sng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Speaking</a:t>
            </a:r>
            <a:endParaRPr lang="en-US" sz="4800" b="1" u="sng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52400" y="2286000"/>
            <a:ext cx="8763000" cy="769441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152400" cap="rnd">
            <a:solidFill>
              <a:srgbClr val="9900CC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>
                <a:solidFill>
                  <a:srgbClr val="002060"/>
                </a:solidFill>
                <a:latin typeface="Kristen ITC" pitchFamily="66" charset="0"/>
              </a:rPr>
              <a:t>It’s all about you!</a:t>
            </a:r>
          </a:p>
        </p:txBody>
      </p:sp>
      <p:pic>
        <p:nvPicPr>
          <p:cNvPr id="14338" name="Picture 2" descr="http://www.joliecarte.com/images/carte/ete/jadore-et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49868" y="4114800"/>
            <a:ext cx="3494131" cy="2743200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152400" y="3733800"/>
            <a:ext cx="5410200" cy="1938992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152400" cap="rnd">
            <a:solidFill>
              <a:srgbClr val="9900CC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rgbClr val="002060"/>
                </a:solidFill>
                <a:latin typeface="Kristen ITC" pitchFamily="66" charset="0"/>
              </a:rPr>
              <a:t>Past, Present, and Future</a:t>
            </a:r>
          </a:p>
          <a:p>
            <a:pPr algn="ctr"/>
            <a:endParaRPr lang="en-US" sz="2400" dirty="0" smtClean="0">
              <a:solidFill>
                <a:srgbClr val="002060"/>
              </a:solidFill>
              <a:latin typeface="Kristen ITC" pitchFamily="66" charset="0"/>
            </a:endParaRPr>
          </a:p>
          <a:p>
            <a:pPr algn="ctr"/>
            <a:r>
              <a:rPr lang="en-US" sz="2400" dirty="0" smtClean="0">
                <a:solidFill>
                  <a:srgbClr val="002060"/>
                </a:solidFill>
                <a:latin typeface="Kristen ITC" pitchFamily="66" charset="0"/>
              </a:rPr>
              <a:t>What were you like as a child ? How have you changed ? What will you be like in the future 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800" y="304800"/>
            <a:ext cx="8534400" cy="64633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600" dirty="0" err="1" smtClean="0">
                <a:latin typeface="Kristen ITC" pitchFamily="66" charset="0"/>
              </a:rPr>
              <a:t>L’examen</a:t>
            </a:r>
            <a:r>
              <a:rPr lang="en-US" sz="3600" dirty="0" smtClean="0">
                <a:latin typeface="Kristen ITC" pitchFamily="66" charset="0"/>
              </a:rPr>
              <a:t> finale</a:t>
            </a:r>
            <a:endParaRPr lang="en-US" sz="3600" dirty="0">
              <a:latin typeface="Kristen ITC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6200" y="1219200"/>
            <a:ext cx="8839200" cy="83099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800" b="1" u="sng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Speaking</a:t>
            </a:r>
            <a:endParaRPr lang="en-US" sz="4800" b="1" u="sng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52400" y="2286000"/>
            <a:ext cx="8763000" cy="769441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152400" cap="rnd">
            <a:solidFill>
              <a:srgbClr val="9900CC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>
                <a:solidFill>
                  <a:srgbClr val="002060"/>
                </a:solidFill>
                <a:latin typeface="Kristen ITC" pitchFamily="66" charset="0"/>
              </a:rPr>
              <a:t>It’s all about you!</a:t>
            </a:r>
          </a:p>
        </p:txBody>
      </p:sp>
      <p:pic>
        <p:nvPicPr>
          <p:cNvPr id="14338" name="Picture 2" descr="http://www.joliecarte.com/images/carte/ete/jadore-et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49868" y="4114800"/>
            <a:ext cx="3494131" cy="2743200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152400" y="3200400"/>
            <a:ext cx="5410200" cy="341632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152400" cap="rnd">
            <a:solidFill>
              <a:srgbClr val="9900CC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rgbClr val="002060"/>
                </a:solidFill>
                <a:latin typeface="Kristen ITC" pitchFamily="66" charset="0"/>
              </a:rPr>
              <a:t>Who are you?  What do you like?</a:t>
            </a:r>
          </a:p>
          <a:p>
            <a:pPr algn="ctr"/>
            <a:r>
              <a:rPr lang="en-US" sz="2400" dirty="0" smtClean="0">
                <a:solidFill>
                  <a:srgbClr val="002060"/>
                </a:solidFill>
                <a:latin typeface="Kristen ITC" pitchFamily="66" charset="0"/>
              </a:rPr>
              <a:t>Include:</a:t>
            </a:r>
          </a:p>
          <a:p>
            <a:pPr algn="ctr"/>
            <a:r>
              <a:rPr lang="en-US" sz="2400" dirty="0" smtClean="0">
                <a:solidFill>
                  <a:srgbClr val="002060"/>
                </a:solidFill>
                <a:latin typeface="Kristen ITC" pitchFamily="66" charset="0"/>
              </a:rPr>
              <a:t>Computer and phone use (Ch. 3)</a:t>
            </a:r>
          </a:p>
          <a:p>
            <a:pPr algn="ctr"/>
            <a:r>
              <a:rPr lang="en-US" sz="2400" dirty="0" smtClean="0">
                <a:solidFill>
                  <a:srgbClr val="002060"/>
                </a:solidFill>
                <a:latin typeface="Kristen ITC" pitchFamily="66" charset="0"/>
              </a:rPr>
              <a:t>Spending habits (Ch. 5)</a:t>
            </a:r>
          </a:p>
          <a:p>
            <a:pPr algn="ctr"/>
            <a:r>
              <a:rPr lang="en-US" sz="2400" dirty="0" smtClean="0">
                <a:solidFill>
                  <a:srgbClr val="002060"/>
                </a:solidFill>
                <a:latin typeface="Kristen ITC" pitchFamily="66" charset="0"/>
              </a:rPr>
              <a:t>Food preferences (Ch. 6)</a:t>
            </a:r>
          </a:p>
          <a:p>
            <a:pPr algn="ctr"/>
            <a:r>
              <a:rPr lang="en-US" sz="2400" dirty="0" smtClean="0">
                <a:solidFill>
                  <a:srgbClr val="002060"/>
                </a:solidFill>
                <a:latin typeface="Kristen ITC" pitchFamily="66" charset="0"/>
              </a:rPr>
              <a:t>Favorite activities</a:t>
            </a:r>
          </a:p>
          <a:p>
            <a:pPr algn="ctr"/>
            <a:r>
              <a:rPr lang="en-US" sz="2400" dirty="0" smtClean="0">
                <a:solidFill>
                  <a:srgbClr val="002060"/>
                </a:solidFill>
                <a:latin typeface="Kristen ITC" pitchFamily="66" charset="0"/>
              </a:rPr>
              <a:t>Where you lived, what you did in school, where you went on vacation, </a:t>
            </a:r>
            <a:r>
              <a:rPr lang="en-US" sz="2400" dirty="0" smtClean="0">
                <a:solidFill>
                  <a:srgbClr val="002060"/>
                </a:solidFill>
                <a:latin typeface="Kristen ITC" pitchFamily="66" charset="0"/>
              </a:rPr>
              <a:t>your typical day etc</a:t>
            </a:r>
            <a:r>
              <a:rPr lang="en-US" sz="2400" dirty="0" smtClean="0">
                <a:solidFill>
                  <a:srgbClr val="002060"/>
                </a:solidFill>
                <a:latin typeface="Kristen ITC" pitchFamily="66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800" y="304800"/>
            <a:ext cx="8534400" cy="64633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600" dirty="0" err="1" smtClean="0">
                <a:latin typeface="Kristen ITC" pitchFamily="66" charset="0"/>
              </a:rPr>
              <a:t>L’examen</a:t>
            </a:r>
            <a:r>
              <a:rPr lang="en-US" sz="3600" dirty="0" smtClean="0">
                <a:latin typeface="Kristen ITC" pitchFamily="66" charset="0"/>
              </a:rPr>
              <a:t> finale</a:t>
            </a:r>
            <a:endParaRPr lang="en-US" sz="3600" dirty="0">
              <a:latin typeface="Kristen ITC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6200" y="1219200"/>
            <a:ext cx="8839200" cy="83099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800" b="1" u="sng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Speaking</a:t>
            </a:r>
            <a:endParaRPr lang="en-US" sz="4800" b="1" u="sng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52400" y="2286000"/>
            <a:ext cx="8763000" cy="769441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152400" cap="rnd">
            <a:solidFill>
              <a:srgbClr val="9900CC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>
                <a:solidFill>
                  <a:srgbClr val="002060"/>
                </a:solidFill>
                <a:latin typeface="Kristen ITC" pitchFamily="66" charset="0"/>
              </a:rPr>
              <a:t>It’s all about you!</a:t>
            </a:r>
          </a:p>
        </p:txBody>
      </p:sp>
      <p:pic>
        <p:nvPicPr>
          <p:cNvPr id="14338" name="Picture 2" descr="http://www.joliecarte.com/images/carte/ete/jadore-et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49868" y="4114800"/>
            <a:ext cx="3494131" cy="2743200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152400" y="3733800"/>
            <a:ext cx="5410200" cy="1200329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152400" cap="rnd">
            <a:solidFill>
              <a:srgbClr val="9900CC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rgbClr val="002060"/>
                </a:solidFill>
                <a:latin typeface="Kristen ITC" pitchFamily="66" charset="0"/>
              </a:rPr>
              <a:t>Conclusion</a:t>
            </a:r>
          </a:p>
          <a:p>
            <a:pPr algn="ctr"/>
            <a:endParaRPr lang="en-US" sz="2400" dirty="0" smtClean="0">
              <a:solidFill>
                <a:srgbClr val="002060"/>
              </a:solidFill>
              <a:latin typeface="Kristen ITC" pitchFamily="66" charset="0"/>
            </a:endParaRPr>
          </a:p>
          <a:p>
            <a:pPr algn="ctr"/>
            <a:r>
              <a:rPr lang="en-US" sz="2400" dirty="0" smtClean="0">
                <a:solidFill>
                  <a:srgbClr val="002060"/>
                </a:solidFill>
                <a:latin typeface="Kristen ITC" pitchFamily="66" charset="0"/>
              </a:rPr>
              <a:t>Sum it all up in a few sentences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800" y="304800"/>
            <a:ext cx="8534400" cy="64633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600" dirty="0" err="1" smtClean="0">
                <a:latin typeface="Kristen ITC" pitchFamily="66" charset="0"/>
              </a:rPr>
              <a:t>L’examen</a:t>
            </a:r>
            <a:r>
              <a:rPr lang="en-US" sz="3600" dirty="0" smtClean="0">
                <a:latin typeface="Kristen ITC" pitchFamily="66" charset="0"/>
              </a:rPr>
              <a:t> finale</a:t>
            </a:r>
            <a:endParaRPr lang="en-US" sz="3600" dirty="0">
              <a:latin typeface="Kristen ITC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6200" y="1219200"/>
            <a:ext cx="8839200" cy="83099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800" b="1" u="sng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Speaking</a:t>
            </a:r>
            <a:endParaRPr lang="en-US" sz="4800" b="1" u="sng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52400" y="2286000"/>
            <a:ext cx="8763000" cy="769441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152400" cap="rnd">
            <a:solidFill>
              <a:srgbClr val="9900CC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>
                <a:solidFill>
                  <a:srgbClr val="002060"/>
                </a:solidFill>
                <a:latin typeface="Kristen ITC" pitchFamily="66" charset="0"/>
              </a:rPr>
              <a:t>Permitted Resources</a:t>
            </a:r>
            <a:endParaRPr lang="en-US" sz="4400" dirty="0" smtClean="0">
              <a:solidFill>
                <a:srgbClr val="002060"/>
              </a:solidFill>
              <a:latin typeface="Kristen ITC" pitchFamily="66" charset="0"/>
            </a:endParaRPr>
          </a:p>
        </p:txBody>
      </p:sp>
      <p:pic>
        <p:nvPicPr>
          <p:cNvPr id="14338" name="Picture 2" descr="http://www.joliecarte.com/images/carte/ete/jadore-et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49868" y="4114800"/>
            <a:ext cx="3494131" cy="2743200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152400" y="3505200"/>
            <a:ext cx="5410200" cy="3046988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152400" cap="rnd">
            <a:solidFill>
              <a:srgbClr val="9900CC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b="1" u="sng" dirty="0" smtClean="0">
                <a:solidFill>
                  <a:srgbClr val="002060"/>
                </a:solidFill>
                <a:latin typeface="Kristen ITC" pitchFamily="66" charset="0"/>
              </a:rPr>
              <a:t>Language</a:t>
            </a:r>
          </a:p>
          <a:p>
            <a:pPr algn="ctr"/>
            <a:r>
              <a:rPr lang="en-US" sz="2400" dirty="0" smtClean="0">
                <a:solidFill>
                  <a:srgbClr val="002060"/>
                </a:solidFill>
                <a:latin typeface="Kristen ITC" pitchFamily="66" charset="0"/>
              </a:rPr>
              <a:t>Le </a:t>
            </a:r>
            <a:r>
              <a:rPr lang="en-US" sz="2400" dirty="0" err="1" smtClean="0">
                <a:solidFill>
                  <a:srgbClr val="002060"/>
                </a:solidFill>
                <a:latin typeface="Kristen ITC" pitchFamily="66" charset="0"/>
              </a:rPr>
              <a:t>livre</a:t>
            </a:r>
            <a:endParaRPr lang="en-US" sz="2400" dirty="0" smtClean="0">
              <a:solidFill>
                <a:srgbClr val="002060"/>
              </a:solidFill>
              <a:latin typeface="Kristen ITC" pitchFamily="66" charset="0"/>
            </a:endParaRPr>
          </a:p>
          <a:p>
            <a:pPr algn="ctr"/>
            <a:r>
              <a:rPr lang="en-US" sz="2400" dirty="0" smtClean="0">
                <a:solidFill>
                  <a:srgbClr val="002060"/>
                </a:solidFill>
                <a:latin typeface="Kristen ITC" pitchFamily="66" charset="0"/>
              </a:rPr>
              <a:t>Wordreference.com</a:t>
            </a:r>
          </a:p>
          <a:p>
            <a:pPr algn="ctr"/>
            <a:endParaRPr lang="en-US" sz="2400" dirty="0" smtClean="0">
              <a:solidFill>
                <a:srgbClr val="002060"/>
              </a:solidFill>
              <a:latin typeface="Kristen ITC" pitchFamily="66" charset="0"/>
            </a:endParaRPr>
          </a:p>
          <a:p>
            <a:pPr algn="ctr"/>
            <a:r>
              <a:rPr lang="en-US" sz="2400" b="1" u="sng" dirty="0" smtClean="0">
                <a:solidFill>
                  <a:srgbClr val="002060"/>
                </a:solidFill>
                <a:latin typeface="Kristen ITC" pitchFamily="66" charset="0"/>
              </a:rPr>
              <a:t>Images</a:t>
            </a:r>
          </a:p>
          <a:p>
            <a:pPr algn="ctr"/>
            <a:r>
              <a:rPr lang="en-US" sz="2400" dirty="0" smtClean="0">
                <a:solidFill>
                  <a:srgbClr val="002060"/>
                </a:solidFill>
                <a:latin typeface="Kristen ITC" pitchFamily="66" charset="0"/>
              </a:rPr>
              <a:t>Google.fr</a:t>
            </a:r>
          </a:p>
          <a:p>
            <a:pPr algn="ctr"/>
            <a:r>
              <a:rPr lang="en-US" sz="2400" dirty="0" smtClean="0">
                <a:solidFill>
                  <a:srgbClr val="002060"/>
                </a:solidFill>
                <a:latin typeface="Kristen ITC" pitchFamily="66" charset="0"/>
              </a:rPr>
              <a:t>Your email inbox****</a:t>
            </a:r>
            <a:endParaRPr lang="en-US" sz="2400" dirty="0" smtClean="0">
              <a:solidFill>
                <a:srgbClr val="002060"/>
              </a:solidFill>
              <a:latin typeface="Kristen ITC" pitchFamily="66" charset="0"/>
            </a:endParaRPr>
          </a:p>
          <a:p>
            <a:pPr algn="ctr"/>
            <a:r>
              <a:rPr lang="en-US" sz="2400" dirty="0" err="1" smtClean="0">
                <a:solidFill>
                  <a:srgbClr val="002060"/>
                </a:solidFill>
                <a:latin typeface="Kristen ITC" pitchFamily="66" charset="0"/>
              </a:rPr>
              <a:t>Facebook</a:t>
            </a:r>
            <a:r>
              <a:rPr lang="en-US" sz="2400" dirty="0" smtClean="0">
                <a:solidFill>
                  <a:srgbClr val="002060"/>
                </a:solidFill>
                <a:latin typeface="Kristen ITC" pitchFamily="66" charset="0"/>
              </a:rPr>
              <a:t>****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800" y="304800"/>
            <a:ext cx="8534400" cy="64633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600" dirty="0" err="1" smtClean="0">
                <a:latin typeface="Kristen ITC" pitchFamily="66" charset="0"/>
              </a:rPr>
              <a:t>L’examen</a:t>
            </a:r>
            <a:r>
              <a:rPr lang="en-US" sz="3600" dirty="0" smtClean="0">
                <a:latin typeface="Kristen ITC" pitchFamily="66" charset="0"/>
              </a:rPr>
              <a:t> finale</a:t>
            </a:r>
            <a:endParaRPr lang="en-US" sz="3600" dirty="0">
              <a:latin typeface="Kristen ITC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6200" y="1219200"/>
            <a:ext cx="8839200" cy="83099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800" b="1" u="sng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Speaking</a:t>
            </a:r>
            <a:endParaRPr lang="en-US" sz="4800" b="1" u="sng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52400" y="2286000"/>
            <a:ext cx="8763000" cy="769441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152400" cap="rnd">
            <a:solidFill>
              <a:srgbClr val="9900CC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>
                <a:solidFill>
                  <a:srgbClr val="002060"/>
                </a:solidFill>
                <a:latin typeface="Kristen ITC" pitchFamily="66" charset="0"/>
              </a:rPr>
              <a:t>Permitted Resources</a:t>
            </a:r>
            <a:endParaRPr lang="en-US" sz="4400" dirty="0" smtClean="0">
              <a:solidFill>
                <a:srgbClr val="002060"/>
              </a:solidFill>
              <a:latin typeface="Kristen ITC" pitchFamily="66" charset="0"/>
            </a:endParaRPr>
          </a:p>
        </p:txBody>
      </p:sp>
      <p:pic>
        <p:nvPicPr>
          <p:cNvPr id="14338" name="Picture 2" descr="http://www.joliecarte.com/images/carte/ete/jadore-et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49868" y="4114800"/>
            <a:ext cx="3494131" cy="2743200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152400" y="3505200"/>
            <a:ext cx="5410200" cy="1200329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152400" cap="rnd">
            <a:solidFill>
              <a:srgbClr val="9900CC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b="1" u="sng" dirty="0" smtClean="0">
                <a:solidFill>
                  <a:srgbClr val="002060"/>
                </a:solidFill>
                <a:latin typeface="Kristen ITC" pitchFamily="66" charset="0"/>
              </a:rPr>
              <a:t>If you stray from these permitted sites, you will have points deducted from your grade</a:t>
            </a:r>
            <a:endParaRPr lang="en-US" sz="2400" dirty="0" smtClean="0">
              <a:solidFill>
                <a:srgbClr val="002060"/>
              </a:solidFill>
              <a:latin typeface="Kristen ITC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800" y="304800"/>
            <a:ext cx="8534400" cy="64633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600" dirty="0" err="1" smtClean="0">
                <a:latin typeface="Kristen ITC" pitchFamily="66" charset="0"/>
              </a:rPr>
              <a:t>L’examen</a:t>
            </a:r>
            <a:r>
              <a:rPr lang="en-US" sz="3600" dirty="0" smtClean="0">
                <a:latin typeface="Kristen ITC" pitchFamily="66" charset="0"/>
              </a:rPr>
              <a:t> finale</a:t>
            </a:r>
            <a:endParaRPr lang="en-US" sz="3600" dirty="0">
              <a:latin typeface="Kristen ITC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6200" y="1219200"/>
            <a:ext cx="8839200" cy="83099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800" b="1" u="sng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Speaking</a:t>
            </a:r>
            <a:endParaRPr lang="en-US" sz="4800" b="1" u="sng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52400" y="2286000"/>
            <a:ext cx="8763000" cy="769441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152400" cap="rnd">
            <a:solidFill>
              <a:srgbClr val="9900CC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>
                <a:solidFill>
                  <a:srgbClr val="002060"/>
                </a:solidFill>
                <a:latin typeface="Kristen ITC" pitchFamily="66" charset="0"/>
              </a:rPr>
              <a:t>It’s all about you!</a:t>
            </a:r>
          </a:p>
        </p:txBody>
      </p:sp>
      <p:pic>
        <p:nvPicPr>
          <p:cNvPr id="14338" name="Picture 2" descr="http://www.joliecarte.com/images/carte/ete/jadore-et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49868" y="4114800"/>
            <a:ext cx="3494131" cy="2743200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152400" y="3733800"/>
            <a:ext cx="5410200" cy="3046988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152400" cap="rnd">
            <a:solidFill>
              <a:srgbClr val="9900CC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rgbClr val="002060"/>
                </a:solidFill>
                <a:latin typeface="Kristen ITC" pitchFamily="66" charset="0"/>
              </a:rPr>
              <a:t>Extra credit:</a:t>
            </a:r>
          </a:p>
          <a:p>
            <a:pPr marL="457200" indent="-457200" algn="ctr">
              <a:buAutoNum type="arabicParenR"/>
            </a:pPr>
            <a:r>
              <a:rPr lang="en-US" sz="2400" dirty="0" smtClean="0">
                <a:solidFill>
                  <a:srgbClr val="002060"/>
                </a:solidFill>
                <a:latin typeface="Kristen ITC" pitchFamily="66" charset="0"/>
              </a:rPr>
              <a:t>What does “La France” mean to you?  When you hear the word France, what comes to mind?</a:t>
            </a:r>
          </a:p>
          <a:p>
            <a:pPr marL="457200" indent="-457200" algn="ctr"/>
            <a:r>
              <a:rPr lang="en-US" sz="2400" dirty="0" smtClean="0">
                <a:solidFill>
                  <a:srgbClr val="002060"/>
                </a:solidFill>
                <a:latin typeface="Kristen ITC" pitchFamily="66" charset="0"/>
              </a:rPr>
              <a:t>Make a collage in </a:t>
            </a:r>
            <a:r>
              <a:rPr lang="en-US" sz="2400" dirty="0" err="1" smtClean="0">
                <a:solidFill>
                  <a:srgbClr val="002060"/>
                </a:solidFill>
                <a:latin typeface="Kristen ITC" pitchFamily="66" charset="0"/>
              </a:rPr>
              <a:t>powerpoint</a:t>
            </a:r>
            <a:r>
              <a:rPr lang="en-US" sz="2400" dirty="0" smtClean="0">
                <a:solidFill>
                  <a:srgbClr val="002060"/>
                </a:solidFill>
                <a:latin typeface="Kristen ITC" pitchFamily="66" charset="0"/>
              </a:rPr>
              <a:t>, using images and words/short phrases in French to show what France means to you</a:t>
            </a:r>
            <a:endParaRPr lang="en-US" sz="2400" dirty="0" smtClean="0">
              <a:solidFill>
                <a:srgbClr val="002060"/>
              </a:solidFill>
              <a:latin typeface="Kristen ITC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800" y="304800"/>
            <a:ext cx="8534400" cy="64633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600" dirty="0" err="1" smtClean="0">
                <a:latin typeface="Kristen ITC" pitchFamily="66" charset="0"/>
              </a:rPr>
              <a:t>L’examen</a:t>
            </a:r>
            <a:r>
              <a:rPr lang="en-US" sz="3600" dirty="0" smtClean="0">
                <a:latin typeface="Kristen ITC" pitchFamily="66" charset="0"/>
              </a:rPr>
              <a:t> finale</a:t>
            </a:r>
            <a:endParaRPr lang="en-US" sz="3600" dirty="0">
              <a:latin typeface="Kristen ITC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6200" y="1219200"/>
            <a:ext cx="8839200" cy="83099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800" b="1" u="sng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Speaking</a:t>
            </a:r>
            <a:endParaRPr lang="en-US" sz="4800" b="1" u="sng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52400" y="2286000"/>
            <a:ext cx="8763000" cy="769441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152400" cap="rnd">
            <a:solidFill>
              <a:srgbClr val="9900CC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>
                <a:solidFill>
                  <a:srgbClr val="002060"/>
                </a:solidFill>
                <a:latin typeface="Kristen ITC" pitchFamily="66" charset="0"/>
              </a:rPr>
              <a:t>It’s all about you!</a:t>
            </a:r>
          </a:p>
        </p:txBody>
      </p:sp>
      <p:pic>
        <p:nvPicPr>
          <p:cNvPr id="14338" name="Picture 2" descr="http://www.joliecarte.com/images/carte/ete/jadore-et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49868" y="4114800"/>
            <a:ext cx="3494131" cy="2743200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152400" y="3276600"/>
            <a:ext cx="5410200" cy="341632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152400" cap="rnd">
            <a:solidFill>
              <a:srgbClr val="9900CC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rgbClr val="002060"/>
                </a:solidFill>
                <a:latin typeface="Kristen ITC" pitchFamily="66" charset="0"/>
              </a:rPr>
              <a:t>Extra credit:</a:t>
            </a:r>
          </a:p>
          <a:p>
            <a:pPr algn="ctr"/>
            <a:r>
              <a:rPr lang="en-US" sz="2400" dirty="0" smtClean="0">
                <a:solidFill>
                  <a:srgbClr val="002060"/>
                </a:solidFill>
                <a:latin typeface="Kristen ITC" pitchFamily="66" charset="0"/>
              </a:rPr>
              <a:t>2) If you could tell French people one thing about Americans, what would it be?  What would you want them to know about you, your country, and your culture?</a:t>
            </a:r>
          </a:p>
          <a:p>
            <a:pPr algn="ctr"/>
            <a:r>
              <a:rPr lang="en-US" sz="2400" dirty="0" smtClean="0">
                <a:solidFill>
                  <a:srgbClr val="002060"/>
                </a:solidFill>
                <a:latin typeface="Kristen ITC" pitchFamily="66" charset="0"/>
              </a:rPr>
              <a:t>Write one or two sentences in English and give your best atte</a:t>
            </a:r>
            <a:r>
              <a:rPr lang="en-US" sz="2400" dirty="0" smtClean="0">
                <a:solidFill>
                  <a:srgbClr val="002060"/>
                </a:solidFill>
                <a:latin typeface="Kristen ITC" pitchFamily="66" charset="0"/>
              </a:rPr>
              <a:t>mpt at a French translation</a:t>
            </a:r>
            <a:endParaRPr lang="en-US" sz="2400" dirty="0" smtClean="0">
              <a:solidFill>
                <a:srgbClr val="002060"/>
              </a:solidFill>
              <a:latin typeface="Kristen ITC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415</TotalTime>
  <Words>309</Words>
  <Application>Microsoft Office PowerPoint</Application>
  <PresentationFormat>On-screen Show (4:3)</PresentationFormat>
  <Paragraphs>53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</vt:vector>
  </TitlesOfParts>
  <Company>MRHS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DBerndt</dc:creator>
  <cp:lastModifiedBy>DBerndt</cp:lastModifiedBy>
  <cp:revision>71</cp:revision>
  <dcterms:created xsi:type="dcterms:W3CDTF">2011-04-18T10:52:18Z</dcterms:created>
  <dcterms:modified xsi:type="dcterms:W3CDTF">2011-06-06T11:20:11Z</dcterms:modified>
</cp:coreProperties>
</file>